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6" r:id="rId10"/>
    <p:sldId id="261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24F7-0C42-47D8-8213-4100BECC1648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CCBA3E-BDC9-42DD-A28C-77E6D78F4B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24F7-0C42-47D8-8213-4100BECC1648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BA3E-BDC9-42DD-A28C-77E6D78F4B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0CCBA3E-BDC9-42DD-A28C-77E6D78F4B9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24F7-0C42-47D8-8213-4100BECC1648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24F7-0C42-47D8-8213-4100BECC1648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0CCBA3E-BDC9-42DD-A28C-77E6D78F4B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24F7-0C42-47D8-8213-4100BECC1648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CCBA3E-BDC9-42DD-A28C-77E6D78F4B9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1FC24F7-0C42-47D8-8213-4100BECC1648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BA3E-BDC9-42DD-A28C-77E6D78F4B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24F7-0C42-47D8-8213-4100BECC1648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0CCBA3E-BDC9-42DD-A28C-77E6D78F4B9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24F7-0C42-47D8-8213-4100BECC1648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0CCBA3E-BDC9-42DD-A28C-77E6D78F4B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24F7-0C42-47D8-8213-4100BECC1648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CCBA3E-BDC9-42DD-A28C-77E6D78F4B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CCBA3E-BDC9-42DD-A28C-77E6D78F4B9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24F7-0C42-47D8-8213-4100BECC1648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0CCBA3E-BDC9-42DD-A28C-77E6D78F4B9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1FC24F7-0C42-47D8-8213-4100BECC1648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1FC24F7-0C42-47D8-8213-4100BECC1648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CCBA3E-BDC9-42DD-A28C-77E6D78F4B9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752600"/>
          </a:xfrm>
        </p:spPr>
        <p:txBody>
          <a:bodyPr>
            <a:noAutofit/>
          </a:bodyPr>
          <a:lstStyle/>
          <a:p>
            <a:r>
              <a:rPr lang="en-US" sz="6600" dirty="0"/>
              <a:t>GLC Church Plant</a:t>
            </a:r>
            <a:br>
              <a:rPr lang="en-US" sz="6600" dirty="0"/>
            </a:br>
            <a:r>
              <a:rPr lang="en-US" sz="6600" dirty="0"/>
              <a:t>Highlights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799272"/>
            <a:ext cx="4419600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43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133600"/>
            <a:ext cx="2743200" cy="41148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400" dirty="0"/>
              <a:t>Pastor: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Donearl Johnson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Planted: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January 15, 2019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Current weekly attendance: 130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0076" y="685800"/>
            <a:ext cx="5804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 CHURCH</a:t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AUBURN HILLS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5638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AUBURN HILLS, MICHIGAN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95763"/>
            <a:ext cx="5038312" cy="38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06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6333223"/>
            <a:ext cx="5105400" cy="37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 Church Auburn Hills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t="25279" r="-1321" b="21726"/>
          <a:stretch/>
        </p:blipFill>
        <p:spPr>
          <a:xfrm>
            <a:off x="990600" y="230597"/>
            <a:ext cx="7270631" cy="28898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3" r="5849" b="20793"/>
          <a:stretch/>
        </p:blipFill>
        <p:spPr>
          <a:xfrm>
            <a:off x="990599" y="3147764"/>
            <a:ext cx="7270631" cy="3212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8414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752600"/>
          </a:xfrm>
        </p:spPr>
        <p:txBody>
          <a:bodyPr>
            <a:noAutofit/>
          </a:bodyPr>
          <a:lstStyle/>
          <a:p>
            <a:r>
              <a:rPr lang="en-US" sz="6600" dirty="0"/>
              <a:t>How to Give Online:</a:t>
            </a:r>
            <a:br>
              <a:rPr lang="en-US" sz="6600" dirty="0"/>
            </a:br>
            <a:r>
              <a:rPr lang="en-US" sz="3600" dirty="0"/>
              <a:t>GLC Website or </a:t>
            </a:r>
            <a:r>
              <a:rPr lang="en-US" sz="3600" dirty="0" err="1"/>
              <a:t>Vanco</a:t>
            </a:r>
            <a:r>
              <a:rPr lang="en-US" sz="3600" dirty="0"/>
              <a:t> Give Plus App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2" y="5181600"/>
            <a:ext cx="4143555" cy="1071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422" y="2133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www.greatlakes.cc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2" y="2701581"/>
            <a:ext cx="3886200" cy="2327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610316"/>
            <a:ext cx="1828800" cy="3759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93257" y="3276600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the App Store on your phone and enter in “</a:t>
            </a:r>
            <a:r>
              <a:rPr lang="en-US" dirty="0" err="1"/>
              <a:t>Vanco</a:t>
            </a:r>
            <a:r>
              <a:rPr lang="en-US" dirty="0"/>
              <a:t> </a:t>
            </a:r>
          </a:p>
          <a:p>
            <a:r>
              <a:rPr lang="en-US" dirty="0"/>
              <a:t>Give Plus”</a:t>
            </a:r>
          </a:p>
          <a:p>
            <a:r>
              <a:rPr lang="en-US" dirty="0"/>
              <a:t>Install and Open</a:t>
            </a:r>
          </a:p>
        </p:txBody>
      </p:sp>
    </p:spTree>
    <p:extLst>
      <p:ext uri="{BB962C8B-B14F-4D97-AF65-F5344CB8AC3E}">
        <p14:creationId xmlns:p14="http://schemas.microsoft.com/office/powerpoint/2010/main" val="840126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www.greatlakes.cc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13140"/>
            <a:ext cx="7924801" cy="482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2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17" y="228600"/>
            <a:ext cx="8534400" cy="758952"/>
          </a:xfrm>
        </p:spPr>
        <p:txBody>
          <a:bodyPr/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Vanco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Give Plus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"/>
          <a:stretch/>
        </p:blipFill>
        <p:spPr>
          <a:xfrm>
            <a:off x="462951" y="1644410"/>
            <a:ext cx="2356449" cy="4680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3"/>
          <a:stretch/>
        </p:blipFill>
        <p:spPr>
          <a:xfrm>
            <a:off x="3375804" y="1702278"/>
            <a:ext cx="2335427" cy="4622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"/>
          <a:stretch/>
        </p:blipFill>
        <p:spPr>
          <a:xfrm>
            <a:off x="6248400" y="1695883"/>
            <a:ext cx="2286000" cy="462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2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r="7590"/>
          <a:stretch>
            <a:fillRect/>
          </a:stretch>
        </p:blipFill>
        <p:spPr>
          <a:xfrm>
            <a:off x="2994085" y="1313765"/>
            <a:ext cx="5867400" cy="4267200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2133600"/>
            <a:ext cx="2438400" cy="41148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400" dirty="0"/>
              <a:t>Pastor: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Brian Nanninga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Planted: January 1, 2014</a:t>
            </a:r>
          </a:p>
          <a:p>
            <a:r>
              <a:rPr lang="en-US" sz="2400" dirty="0"/>
              <a:t>Current weekly attendance: 230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667434"/>
            <a:ext cx="545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 CHURCH LIVONIA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5638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LIVONIA, MICHIGAN</a:t>
            </a:r>
          </a:p>
        </p:txBody>
      </p:sp>
    </p:spTree>
    <p:extLst>
      <p:ext uri="{BB962C8B-B14F-4D97-AF65-F5344CB8AC3E}">
        <p14:creationId xmlns:p14="http://schemas.microsoft.com/office/powerpoint/2010/main" val="335725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4801"/>
            <a:ext cx="5029200" cy="282368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4"/>
          <a:stretch/>
        </p:blipFill>
        <p:spPr>
          <a:xfrm>
            <a:off x="1981200" y="3296184"/>
            <a:ext cx="5029200" cy="303703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05000" y="6333223"/>
            <a:ext cx="5105400" cy="37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 Church Livonia</a:t>
            </a:r>
          </a:p>
        </p:txBody>
      </p:sp>
    </p:spTree>
    <p:extLst>
      <p:ext uri="{BB962C8B-B14F-4D97-AF65-F5344CB8AC3E}">
        <p14:creationId xmlns:p14="http://schemas.microsoft.com/office/powerpoint/2010/main" val="156635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133600"/>
            <a:ext cx="2743200" cy="41148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400" dirty="0"/>
              <a:t>Co-Pastors: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Ja’mel Armstrong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Matt Ness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Planted: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January 31, 2016</a:t>
            </a:r>
          </a:p>
          <a:p>
            <a:r>
              <a:rPr lang="en-US" sz="2400" dirty="0"/>
              <a:t>Current weekly attendance: 100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838200"/>
            <a:ext cx="545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CHURCH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193" y="1748287"/>
            <a:ext cx="5804814" cy="358794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352800" y="5638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LOUISVILLE, KENTUCKY</a:t>
            </a:r>
          </a:p>
        </p:txBody>
      </p:sp>
    </p:spTree>
    <p:extLst>
      <p:ext uri="{BB962C8B-B14F-4D97-AF65-F5344CB8AC3E}">
        <p14:creationId xmlns:p14="http://schemas.microsoft.com/office/powerpoint/2010/main" val="243454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6333223"/>
            <a:ext cx="5105400" cy="37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Church - Louisville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04800"/>
            <a:ext cx="7162800" cy="2738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24002"/>
            <a:ext cx="5181600" cy="308477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176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133600"/>
            <a:ext cx="2743200" cy="41148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400" dirty="0"/>
              <a:t>Pastor: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Arthur Duren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Planted: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December 1, 2016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Current weekly attendance: 230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990600"/>
            <a:ext cx="545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KINGDOM EMBASSY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5638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MUSKEGON, MICHIGAN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D6199C-C9D7-45DC-9BD2-D19D0F65F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915" y="1752600"/>
            <a:ext cx="5683370" cy="358794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242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6333223"/>
            <a:ext cx="5105400" cy="37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Kingdom Embassy - Muskegon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0"/>
          <a:stretch/>
        </p:blipFill>
        <p:spPr>
          <a:xfrm>
            <a:off x="1638300" y="304800"/>
            <a:ext cx="5638800" cy="277788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49" y="3146721"/>
            <a:ext cx="4762501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133600"/>
            <a:ext cx="2743200" cy="41148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400" dirty="0"/>
              <a:t>Pastor: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Joey Maldonado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Planted: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October 1, 2017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Current weekly attendance: 70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0076" y="805310"/>
            <a:ext cx="5804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MOVEMENT CHURCH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5638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NASHVILLE, TENNESSEE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98" y="1983821"/>
            <a:ext cx="5470204" cy="365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5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6333223"/>
            <a:ext cx="5105400" cy="37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 Church Auburn Hills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05"/>
          <a:stretch/>
        </p:blipFill>
        <p:spPr>
          <a:xfrm>
            <a:off x="685800" y="381000"/>
            <a:ext cx="7836240" cy="306825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4" b="15849"/>
          <a:stretch/>
        </p:blipFill>
        <p:spPr>
          <a:xfrm>
            <a:off x="457200" y="3482321"/>
            <a:ext cx="3662430" cy="276054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7"/>
          <a:stretch/>
        </p:blipFill>
        <p:spPr>
          <a:xfrm>
            <a:off x="4191000" y="3478006"/>
            <a:ext cx="4543952" cy="276054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699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233</TotalTime>
  <Words>164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Georgia</vt:lpstr>
      <vt:lpstr>Wingdings</vt:lpstr>
      <vt:lpstr>Wingdings 2</vt:lpstr>
      <vt:lpstr>Civic</vt:lpstr>
      <vt:lpstr>GLC Church Plant Highlights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Give Online: GLC Website or Vanco Give Plus App</vt:lpstr>
      <vt:lpstr>www.greatlakes.cc</vt:lpstr>
      <vt:lpstr>Vanco Give Plus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GLC CHURCH PLANTS</dc:title>
  <dc:creator>Laura</dc:creator>
  <cp:lastModifiedBy>Jody Eidnes</cp:lastModifiedBy>
  <cp:revision>14</cp:revision>
  <dcterms:created xsi:type="dcterms:W3CDTF">2019-07-18T14:47:25Z</dcterms:created>
  <dcterms:modified xsi:type="dcterms:W3CDTF">2019-09-05T19:58:12Z</dcterms:modified>
</cp:coreProperties>
</file>